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1b37d0bd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1b37d0bd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1b37d0bd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1b37d0bd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1b37d0b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1b37d0b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1b37d0bd4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1b37d0bd4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1b37d0bd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1b37d0bd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1b37d0bd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1b37d0bd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1b3a2b61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1b3a2b61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1b37d0bd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1b37d0bd4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     Dth 2022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587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Kedvenc témáink, képeink a témahétről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100" y="2129925"/>
            <a:ext cx="2591350" cy="25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LOVAGI TORNA, ami 5 osztályban netfit volt.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28625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092" y="1152475"/>
            <a:ext cx="4013208" cy="300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260425" y="1806125"/>
            <a:ext cx="11253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1620"/>
              <a:t>1.feladat</a:t>
            </a:r>
            <a:endParaRPr sz="1620"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1845776" y="1806123"/>
            <a:ext cx="14355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u" sz="1679">
                <a:solidFill>
                  <a:schemeClr val="dk1"/>
                </a:solidFill>
              </a:rPr>
              <a:t>2.feladat</a:t>
            </a:r>
            <a:endParaRPr sz="1679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25" y="0"/>
            <a:ext cx="1506347" cy="18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25" y="64125"/>
            <a:ext cx="1320600" cy="16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3423" y="209800"/>
            <a:ext cx="1377525" cy="19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0348" y="166773"/>
            <a:ext cx="1435500" cy="178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1051" y="64123"/>
            <a:ext cx="1506350" cy="216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051" y="2491625"/>
            <a:ext cx="1595422" cy="19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513200" y="2099000"/>
            <a:ext cx="157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/>
              <a:t>3.feladat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14001" y="2571773"/>
            <a:ext cx="1571700" cy="195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45628" y="2571750"/>
            <a:ext cx="1571700" cy="19541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88100" y="4475275"/>
            <a:ext cx="119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6.feladat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246650" y="1951600"/>
            <a:ext cx="199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4.feladat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7331600" y="2313775"/>
            <a:ext cx="20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5.feladat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2414000" y="4606075"/>
            <a:ext cx="13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7.feladat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4761075" y="4475275"/>
            <a:ext cx="15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8.feladat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231808" y="851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               orarend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3575"/>
            <a:ext cx="9144000" cy="53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246" y="13600"/>
            <a:ext cx="380215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484" y="27425"/>
            <a:ext cx="3939765" cy="51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8400" y="0"/>
            <a:ext cx="92723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122600" y="-585975"/>
            <a:ext cx="8520600" cy="15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Táncház.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75" y="929600"/>
            <a:ext cx="7764650" cy="39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311700" y="320900"/>
            <a:ext cx="85206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lt1"/>
                </a:solidFill>
              </a:rPr>
              <a:t>Pajzs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978" y="1351600"/>
            <a:ext cx="2962822" cy="34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350" y="1290002"/>
            <a:ext cx="3072150" cy="34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3119588" y="3968550"/>
            <a:ext cx="3272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lt1"/>
                </a:solidFill>
              </a:rPr>
              <a:t>Flashmob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Diavetítés a képernyőre (16:9 oldalarány)</PresentationFormat>
  <Paragraphs>17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           Dth 2022 </vt:lpstr>
      <vt:lpstr>LOVAGI TORNA, ami 5 osztályban netfit volt.</vt:lpstr>
      <vt:lpstr>1.feladat</vt:lpstr>
      <vt:lpstr>                     orarend</vt:lpstr>
      <vt:lpstr>PowerPoint-bemutató</vt:lpstr>
      <vt:lpstr>PowerPoint-bemutató</vt:lpstr>
      <vt:lpstr>     Táncház.</vt:lpstr>
      <vt:lpstr>Pajzs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Dth 2022 </dc:title>
  <dc:creator>Krepsz-Kapai Bernadett</dc:creator>
  <cp:lastModifiedBy>Krepsz-Kapai Bernadett</cp:lastModifiedBy>
  <cp:revision>2</cp:revision>
  <dcterms:modified xsi:type="dcterms:W3CDTF">2022-04-12T10:29:21Z</dcterms:modified>
</cp:coreProperties>
</file>